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261" r:id="rId28"/>
    <p:sldId id="262" r:id="rId29"/>
    <p:sldId id="263" r:id="rId30"/>
    <p:sldId id="264" r:id="rId31"/>
    <p:sldId id="265" r:id="rId32"/>
    <p:sldId id="287" r:id="rId33"/>
    <p:sldId id="288" r:id="rId34"/>
    <p:sldId id="289" r:id="rId35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67" autoAdjust="0"/>
    <p:restoredTop sz="94638" autoAdjust="0"/>
  </p:normalViewPr>
  <p:slideViewPr>
    <p:cSldViewPr>
      <p:cViewPr varScale="1">
        <p:scale>
          <a:sx n="65" d="100"/>
          <a:sy n="65" d="100"/>
        </p:scale>
        <p:origin x="-2652" y="-9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AF81-0B0B-4598-8871-C1D0D819238A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E51C-820B-48A4-8F07-051940DD2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AF81-0B0B-4598-8871-C1D0D819238A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E51C-820B-48A4-8F07-051940DD2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AF81-0B0B-4598-8871-C1D0D819238A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E51C-820B-48A4-8F07-051940DD2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AF81-0B0B-4598-8871-C1D0D819238A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E51C-820B-48A4-8F07-051940DD2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AF81-0B0B-4598-8871-C1D0D819238A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E51C-820B-48A4-8F07-051940DD2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AF81-0B0B-4598-8871-C1D0D819238A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E51C-820B-48A4-8F07-051940DD2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AF81-0B0B-4598-8871-C1D0D819238A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E51C-820B-48A4-8F07-051940DD2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AF81-0B0B-4598-8871-C1D0D819238A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E51C-820B-48A4-8F07-051940DD2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AF81-0B0B-4598-8871-C1D0D819238A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E51C-820B-48A4-8F07-051940DD2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AF81-0B0B-4598-8871-C1D0D819238A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E51C-820B-48A4-8F07-051940DD2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7AF81-0B0B-4598-8871-C1D0D819238A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E51C-820B-48A4-8F07-051940DD26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7AF81-0B0B-4598-8871-C1D0D819238A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AE51C-820B-48A4-8F07-051940DD260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-16820" y="0"/>
          <a:ext cx="6874820" cy="9144000"/>
        </p:xfrm>
        <a:graphic>
          <a:graphicData uri="http://schemas.openxmlformats.org/presentationml/2006/ole">
            <p:oleObj spid="_x0000_s1026" name="Acrobat Document" r:id="rId3" imgW="5923810" imgH="7552381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-1"/>
          <a:ext cx="6858000" cy="9144001"/>
        </p:xfrm>
        <a:graphic>
          <a:graphicData uri="http://schemas.openxmlformats.org/presentationml/2006/ole">
            <p:oleObj spid="_x0000_s44034" name="Acrobat Document" r:id="rId3" imgW="5838095" imgH="7504762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6858000" cy="9144000"/>
        </p:xfrm>
        <a:graphic>
          <a:graphicData uri="http://schemas.openxmlformats.org/presentationml/2006/ole">
            <p:oleObj spid="_x0000_s45058" name="Acrobat Document" r:id="rId3" imgW="5885714" imgH="7542857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6858000" cy="9137911"/>
        </p:xfrm>
        <a:graphic>
          <a:graphicData uri="http://schemas.openxmlformats.org/presentationml/2006/ole">
            <p:oleObj spid="_x0000_s47106" name="Acrobat Document" r:id="rId3" imgW="3019048" imgH="6466667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-1"/>
          <a:ext cx="6858000" cy="9144001"/>
        </p:xfrm>
        <a:graphic>
          <a:graphicData uri="http://schemas.openxmlformats.org/presentationml/2006/ole">
            <p:oleObj spid="_x0000_s48130" name="Acrobat Document" r:id="rId3" imgW="5934903" imgH="7582958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6858000" cy="9146172"/>
        </p:xfrm>
        <a:graphic>
          <a:graphicData uri="http://schemas.openxmlformats.org/presentationml/2006/ole">
            <p:oleObj spid="_x0000_s49154" name="Acrobat Document" r:id="rId3" imgW="4458322" imgH="6687483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6858000" cy="9155114"/>
        </p:xfrm>
        <a:graphic>
          <a:graphicData uri="http://schemas.openxmlformats.org/presentationml/2006/ole">
            <p:oleObj spid="_x0000_s50178" name="Acrobat Document" r:id="rId3" imgW="4495238" imgH="6838095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-1"/>
          <a:ext cx="6858000" cy="9129051"/>
        </p:xfrm>
        <a:graphic>
          <a:graphicData uri="http://schemas.openxmlformats.org/presentationml/2006/ole">
            <p:oleObj spid="_x0000_s51202" name="Acrobat Document" r:id="rId3" imgW="3761905" imgH="6533333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6858000" cy="9126754"/>
        </p:xfrm>
        <a:graphic>
          <a:graphicData uri="http://schemas.openxmlformats.org/presentationml/2006/ole">
            <p:oleObj spid="_x0000_s52226" name="Acrobat Document" r:id="rId3" imgW="3990476" imgH="6733333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6858000" cy="9144000"/>
        </p:xfrm>
        <a:graphic>
          <a:graphicData uri="http://schemas.openxmlformats.org/presentationml/2006/ole">
            <p:oleObj spid="_x0000_s53250" name="Acrobat Document" r:id="rId3" imgW="5923810" imgH="7571429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-1"/>
          <a:ext cx="6858000" cy="9144001"/>
        </p:xfrm>
        <a:graphic>
          <a:graphicData uri="http://schemas.openxmlformats.org/presentationml/2006/ole">
            <p:oleObj spid="_x0000_s54274" name="Acrobat Document" r:id="rId3" imgW="5819048" imgH="7485714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6858000" cy="9144000"/>
        </p:xfrm>
        <a:graphic>
          <a:graphicData uri="http://schemas.openxmlformats.org/presentationml/2006/ole">
            <p:oleObj spid="_x0000_s2050" name="Acrobat Document" r:id="rId3" imgW="5961905" imgH="7590476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-1"/>
          <a:ext cx="6858000" cy="9144001"/>
        </p:xfrm>
        <a:graphic>
          <a:graphicData uri="http://schemas.openxmlformats.org/presentationml/2006/ole">
            <p:oleObj spid="_x0000_s55298" name="Acrobat Document" r:id="rId3" imgW="5819048" imgH="7478169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6858000" cy="9144000"/>
        </p:xfrm>
        <a:graphic>
          <a:graphicData uri="http://schemas.openxmlformats.org/presentationml/2006/ole">
            <p:oleObj spid="_x0000_s56322" name="Acrobat Document" r:id="rId3" imgW="5847619" imgH="752381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-1"/>
          <a:ext cx="6858000" cy="9144001"/>
        </p:xfrm>
        <a:graphic>
          <a:graphicData uri="http://schemas.openxmlformats.org/presentationml/2006/ole">
            <p:oleObj spid="_x0000_s57346" name="Acrobat Document" r:id="rId3" imgW="5847619" imgH="7516274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6858000" cy="9144000"/>
        </p:xfrm>
        <a:graphic>
          <a:graphicData uri="http://schemas.openxmlformats.org/presentationml/2006/ole">
            <p:oleObj spid="_x0000_s58370" name="Acrobat Document" r:id="rId3" imgW="5838095" imgH="7516274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6858000" cy="9144000"/>
        </p:xfrm>
        <a:graphic>
          <a:graphicData uri="http://schemas.openxmlformats.org/presentationml/2006/ole">
            <p:oleObj spid="_x0000_s59394" name="Acrobat Document" r:id="rId3" imgW="5961905" imgH="7590476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6858000" cy="9144000"/>
        </p:xfrm>
        <a:graphic>
          <a:graphicData uri="http://schemas.openxmlformats.org/presentationml/2006/ole">
            <p:oleObj spid="_x0000_s60418" name="Acrobat Document" r:id="rId3" imgW="5896798" imgH="7552381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1" y="1295400"/>
          <a:ext cx="6858000" cy="5410200"/>
        </p:xfrm>
        <a:graphic>
          <a:graphicData uri="http://schemas.openxmlformats.org/presentationml/2006/ole">
            <p:oleObj spid="_x0000_s61442" name="Acrobat Document" r:id="rId3" imgW="7590476" imgH="5952381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6858000" cy="9114088"/>
        </p:xfrm>
        <a:graphic>
          <a:graphicData uri="http://schemas.openxmlformats.org/presentationml/2006/ole">
            <p:oleObj spid="_x0000_s6146" name="Acrobat Document" r:id="rId3" imgW="4610744" imgH="6563641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6858000" cy="9110884"/>
        </p:xfrm>
        <a:graphic>
          <a:graphicData uri="http://schemas.openxmlformats.org/presentationml/2006/ole">
            <p:oleObj spid="_x0000_s7170" name="Acrobat Document" r:id="rId3" imgW="4514286" imgH="627619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6858000" cy="9128526"/>
        </p:xfrm>
        <a:graphic>
          <a:graphicData uri="http://schemas.openxmlformats.org/presentationml/2006/ole">
            <p:oleObj spid="_x0000_s8194" name="Acrobat Document" r:id="rId3" imgW="4447619" imgH="6744641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ChangeAspect="1"/>
          </p:cNvGraphicFramePr>
          <p:nvPr>
            <p:ph idx="1"/>
          </p:nvPr>
        </p:nvGraphicFramePr>
        <p:xfrm>
          <a:off x="0" y="1971392"/>
          <a:ext cx="6858000" cy="5432079"/>
        </p:xfrm>
        <a:graphic>
          <a:graphicData uri="http://schemas.openxmlformats.org/presentationml/2006/ole">
            <p:oleObj spid="_x0000_s3075" name="Acrobat Document" r:id="rId3" imgW="7695238" imgH="6095238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6858000" cy="9156162"/>
        </p:xfrm>
        <a:graphic>
          <a:graphicData uri="http://schemas.openxmlformats.org/presentationml/2006/ole">
            <p:oleObj spid="_x0000_s9218" name="Acrobat Document" r:id="rId3" imgW="4704762" imgH="6811326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6858000" cy="9181766"/>
        </p:xfrm>
        <a:graphic>
          <a:graphicData uri="http://schemas.openxmlformats.org/presentationml/2006/ole">
            <p:oleObj spid="_x0000_s10242" name="Acrobat Document" r:id="rId3" imgW="4704762" imgH="6830378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1370059"/>
          <a:ext cx="6858000" cy="5349413"/>
        </p:xfrm>
        <a:graphic>
          <a:graphicData uri="http://schemas.openxmlformats.org/presentationml/2006/ole">
            <p:oleObj spid="_x0000_s32770" name="Acrobat Document" r:id="rId3" imgW="7535327" imgH="5877745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2055478"/>
          <a:ext cx="6858000" cy="5353218"/>
        </p:xfrm>
        <a:graphic>
          <a:graphicData uri="http://schemas.openxmlformats.org/presentationml/2006/ole">
            <p:oleObj spid="_x0000_s33794" name="Acrobat Document" r:id="rId3" imgW="7552381" imgH="5896798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6858000" cy="9144000"/>
        </p:xfrm>
        <a:graphic>
          <a:graphicData uri="http://schemas.openxmlformats.org/presentationml/2006/ole">
            <p:oleObj spid="_x0000_s34818" name="Acrobat Document" r:id="rId3" imgW="6020640" imgH="7666667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1" y="73492"/>
          <a:ext cx="6858000" cy="9070508"/>
        </p:xfrm>
        <a:graphic>
          <a:graphicData uri="http://schemas.openxmlformats.org/presentationml/2006/ole">
            <p:oleObj spid="_x0000_s4098" name="Acrobat Document" r:id="rId3" imgW="7504762" imgH="5866667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6858000" cy="9144000"/>
        </p:xfrm>
        <a:graphic>
          <a:graphicData uri="http://schemas.openxmlformats.org/presentationml/2006/ole">
            <p:oleObj spid="_x0000_s5122" name="Acrobat Document" r:id="rId3" imgW="7516274" imgH="5847619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-1"/>
          <a:ext cx="6858000" cy="9161941"/>
        </p:xfrm>
        <a:graphic>
          <a:graphicData uri="http://schemas.openxmlformats.org/presentationml/2006/ole">
            <p:oleObj spid="_x0000_s11266" name="Acrobat Document" r:id="rId3" imgW="4361905" imgH="6811326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-1"/>
          <a:ext cx="6858000" cy="9182177"/>
        </p:xfrm>
        <a:graphic>
          <a:graphicData uri="http://schemas.openxmlformats.org/presentationml/2006/ole">
            <p:oleObj spid="_x0000_s40962" name="Acrobat Document" r:id="rId3" imgW="4753639" imgH="6819048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-1"/>
          <a:ext cx="6858000" cy="9108447"/>
        </p:xfrm>
        <a:graphic>
          <a:graphicData uri="http://schemas.openxmlformats.org/presentationml/2006/ole">
            <p:oleObj spid="_x0000_s41986" name="Acrobat Document" r:id="rId3" imgW="3657143" imgH="6725589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6858000" cy="9144000"/>
        </p:xfrm>
        <a:graphic>
          <a:graphicData uri="http://schemas.openxmlformats.org/presentationml/2006/ole">
            <p:oleObj spid="_x0000_s43010" name="Acrobat Document" r:id="rId3" imgW="5915851" imgH="7582958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On-screen Show (4:3)</PresentationFormat>
  <Paragraphs>0</Paragraphs>
  <Slides>34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Adobe 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>New Jersey Institute of Technology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njitadmin</dc:creator>
  <cp:lastModifiedBy>njitadmin</cp:lastModifiedBy>
  <cp:revision>7</cp:revision>
  <dcterms:created xsi:type="dcterms:W3CDTF">2013-02-06T16:28:07Z</dcterms:created>
  <dcterms:modified xsi:type="dcterms:W3CDTF">2013-02-06T17:21:11Z</dcterms:modified>
</cp:coreProperties>
</file>